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D388BFBF-5F83-42FB-B595-5536315C404B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A80E3BB-2AB0-419B-A978-7FF64448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17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9932A-9722-4B04-AA0E-EE83DFD47CA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2D74B-FF3A-455F-9B13-189D079E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D74B-FF3A-455F-9B13-189D079EC0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4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D74B-FF3A-455F-9B13-189D079EC0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4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D74B-FF3A-455F-9B13-189D079EC0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54917D4-9002-49D3-B921-AD038FFE5795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60D5D8F-E52C-46A4-B215-C1F0B0E00CE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200400"/>
            <a:ext cx="7117180" cy="1340845"/>
          </a:xfrm>
        </p:spPr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Sarah Pyle Academy 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572000"/>
            <a:ext cx="7117180" cy="685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Schoolbook" pitchFamily="18" charset="0"/>
              </a:rPr>
              <a:t>Library “Must-Haves”</a:t>
            </a:r>
          </a:p>
          <a:p>
            <a:endParaRPr lang="en-US" b="1" dirty="0" smtClean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5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entury Schoolbook" pitchFamily="18" charset="0"/>
              </a:rPr>
              <a:t>List of Library “Must-Haves”</a:t>
            </a:r>
            <a:br>
              <a:rPr lang="en-US" dirty="0" smtClean="0">
                <a:latin typeface="Century Schoolbook" pitchFamily="18" charset="0"/>
              </a:rPr>
            </a:br>
            <a:r>
              <a:rPr lang="en-US" b="1" dirty="0" smtClean="0">
                <a:latin typeface="Century Schoolbook" pitchFamily="18" charset="0"/>
              </a:rPr>
              <a:t>Physical Space</a:t>
            </a:r>
            <a:endParaRPr lang="en-US" b="1" dirty="0">
              <a:latin typeface="Century Schoolbook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2203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endParaRPr lang="en-US" dirty="0" smtClean="0">
              <a:latin typeface="Century Schoolbook" pitchFamily="18" charset="0"/>
            </a:endParaRPr>
          </a:p>
          <a:p>
            <a:pPr marL="0" indent="0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Non-Academic / Warm Atmosphere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Must be a reflection of Courtney Ankh Bonds and Sarah Pyle Academy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Memorial Stone / Recognition Space to Honor Courtney Bonds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The space should be comfortable for Teens, Children, and Adults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Must be</a:t>
            </a:r>
            <a:r>
              <a:rPr lang="en-US" sz="2900" i="1" dirty="0" smtClean="0">
                <a:latin typeface="Century Schoolbook" pitchFamily="18" charset="0"/>
              </a:rPr>
              <a:t> </a:t>
            </a:r>
            <a:r>
              <a:rPr lang="en-US" sz="2900" b="1" i="1" dirty="0" smtClean="0">
                <a:latin typeface="Century Schoolbook" pitchFamily="18" charset="0"/>
              </a:rPr>
              <a:t>Flowing</a:t>
            </a:r>
            <a:r>
              <a:rPr lang="en-US" sz="2900" i="1" dirty="0" smtClean="0">
                <a:latin typeface="Century Schoolbook" pitchFamily="18" charset="0"/>
              </a:rPr>
              <a:t> </a:t>
            </a:r>
            <a:r>
              <a:rPr lang="en-US" sz="2900" dirty="0" smtClean="0">
                <a:latin typeface="Century Schoolbook" pitchFamily="18" charset="0"/>
              </a:rPr>
              <a:t>and </a:t>
            </a:r>
            <a:r>
              <a:rPr lang="en-US" sz="2900" b="1" i="1" dirty="0" smtClean="0">
                <a:latin typeface="Century Schoolbook" pitchFamily="18" charset="0"/>
              </a:rPr>
              <a:t>Flexible</a:t>
            </a:r>
            <a:r>
              <a:rPr lang="en-US" sz="2900" dirty="0" smtClean="0">
                <a:latin typeface="Century Schoolbook" pitchFamily="18" charset="0"/>
              </a:rPr>
              <a:t> – The library will eventually become the “heart” of the school/building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Reconfigurable Meeting Space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“Quiet” Area for Research and Studying 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 smtClean="0">
                <a:latin typeface="Century Schoolbook" pitchFamily="18" charset="0"/>
              </a:rPr>
              <a:t>There needs to be a secure area to store the technology                    (Kindles, </a:t>
            </a:r>
            <a:r>
              <a:rPr lang="en-US" sz="2900" dirty="0" err="1" smtClean="0">
                <a:latin typeface="Century Schoolbook" pitchFamily="18" charset="0"/>
              </a:rPr>
              <a:t>iPads</a:t>
            </a:r>
            <a:r>
              <a:rPr lang="en-US" sz="2900" dirty="0" smtClean="0">
                <a:latin typeface="Century Schoolbook" pitchFamily="18" charset="0"/>
              </a:rPr>
              <a:t>, etc.) </a:t>
            </a:r>
          </a:p>
          <a:p>
            <a:pPr>
              <a:buFont typeface="Wingdings" pitchFamily="2" charset="2"/>
              <a:buChar char="v"/>
            </a:pPr>
            <a:r>
              <a:rPr lang="en-US" sz="2900" dirty="0">
                <a:latin typeface="Century Schoolbook" pitchFamily="18" charset="0"/>
              </a:rPr>
              <a:t>Outside Workspace with Garden </a:t>
            </a:r>
            <a:r>
              <a:rPr lang="en-US" sz="2900" dirty="0" smtClean="0">
                <a:latin typeface="Century Schoolbook" pitchFamily="18" charset="0"/>
              </a:rPr>
              <a:t>Area – Peace Garden</a:t>
            </a:r>
          </a:p>
          <a:p>
            <a:pPr marL="0" indent="0">
              <a:buNone/>
            </a:pPr>
            <a:endParaRPr lang="en-US" dirty="0" smtClean="0">
              <a:latin typeface="Century Schoolbook" pitchFamily="18" charset="0"/>
            </a:endParaRPr>
          </a:p>
          <a:p>
            <a:pPr marL="0" indent="0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Century Schoolbook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 Schoolbook" pitchFamily="18" charset="0"/>
              </a:rPr>
              <a:t>List of Library “Must-Haves”</a:t>
            </a:r>
            <a:br>
              <a:rPr lang="en-US" dirty="0">
                <a:latin typeface="Century Schoolbook" pitchFamily="18" charset="0"/>
              </a:rPr>
            </a:br>
            <a:r>
              <a:rPr lang="en-US" b="1" dirty="0" smtClean="0">
                <a:latin typeface="Century Schoolbook" pitchFamily="18" charset="0"/>
              </a:rPr>
              <a:t>Environmental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220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Library Shelves that are on wheels and are mobile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Library Theme extends </a:t>
            </a:r>
            <a:r>
              <a:rPr lang="en-US" sz="2000" smtClean="0">
                <a:latin typeface="Century Schoolbook" pitchFamily="18" charset="0"/>
              </a:rPr>
              <a:t>throughout the school and </a:t>
            </a:r>
            <a:r>
              <a:rPr lang="en-US" sz="2000" dirty="0" smtClean="0">
                <a:latin typeface="Century Schoolbook" pitchFamily="18" charset="0"/>
              </a:rPr>
              <a:t>into </a:t>
            </a:r>
            <a:r>
              <a:rPr lang="en-US" sz="2000" smtClean="0">
                <a:latin typeface="Century Schoolbook" pitchFamily="18" charset="0"/>
              </a:rPr>
              <a:t>the hallways</a:t>
            </a:r>
            <a:endParaRPr lang="en-US" sz="2000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Innovative, Multi-Media Technology -                                  (</a:t>
            </a:r>
            <a:r>
              <a:rPr lang="en-US" sz="2000" dirty="0" err="1" smtClean="0">
                <a:latin typeface="Century Schoolbook" pitchFamily="18" charset="0"/>
              </a:rPr>
              <a:t>Smartboards</a:t>
            </a:r>
            <a:r>
              <a:rPr lang="en-US" sz="2000" dirty="0" smtClean="0">
                <a:latin typeface="Century Schoolbook" pitchFamily="18" charset="0"/>
              </a:rPr>
              <a:t>, </a:t>
            </a:r>
            <a:r>
              <a:rPr lang="en-US" sz="2000" dirty="0" err="1" smtClean="0">
                <a:latin typeface="Century Schoolbook" pitchFamily="18" charset="0"/>
              </a:rPr>
              <a:t>iPads</a:t>
            </a:r>
            <a:r>
              <a:rPr lang="en-US" sz="2000" dirty="0" smtClean="0">
                <a:latin typeface="Century Schoolbook" pitchFamily="18" charset="0"/>
              </a:rPr>
              <a:t>, Kindles) which supports School-Wide use of Technology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Children’s </a:t>
            </a:r>
            <a:r>
              <a:rPr lang="en-US" sz="2000" dirty="0">
                <a:latin typeface="Century Schoolbook" pitchFamily="18" charset="0"/>
              </a:rPr>
              <a:t>Library / </a:t>
            </a:r>
            <a:r>
              <a:rPr lang="en-US" sz="2000" dirty="0" smtClean="0">
                <a:latin typeface="Century Schoolbook" pitchFamily="18" charset="0"/>
              </a:rPr>
              <a:t>Area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Reading Lounge Area with </a:t>
            </a:r>
            <a:r>
              <a:rPr lang="en-US" sz="2000" b="1" dirty="0" smtClean="0">
                <a:latin typeface="Century Schoolbook" pitchFamily="18" charset="0"/>
              </a:rPr>
              <a:t>Comfortable Furniture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Area to hold </a:t>
            </a:r>
            <a:r>
              <a:rPr lang="en-US" sz="2000" dirty="0">
                <a:latin typeface="Century Schoolbook" pitchFamily="18" charset="0"/>
              </a:rPr>
              <a:t>m</a:t>
            </a:r>
            <a:r>
              <a:rPr lang="en-US" sz="2000" dirty="0" smtClean="0">
                <a:latin typeface="Century Schoolbook" pitchFamily="18" charset="0"/>
              </a:rPr>
              <a:t>onthly After-School Events, Poetry Slams, etc.  </a:t>
            </a:r>
            <a:endParaRPr lang="en-US" sz="2000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entury Schoolbook" pitchFamily="18" charset="0"/>
              </a:rPr>
              <a:t>Flexible Hours of Operation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165</TotalTime>
  <Words>177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Spring</vt:lpstr>
      <vt:lpstr>Sarah Pyle Academy </vt:lpstr>
      <vt:lpstr>List of Library “Must-Haves” Physical Space</vt:lpstr>
      <vt:lpstr>List of Library “Must-Haves” Environmental Space</vt:lpstr>
    </vt:vector>
  </TitlesOfParts>
  <Company>Christina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 Pyle Academy</dc:title>
  <dc:creator>RAPPA TAMI-MARIE</dc:creator>
  <cp:lastModifiedBy>RAPPA TAMI-MARIE</cp:lastModifiedBy>
  <cp:revision>15</cp:revision>
  <cp:lastPrinted>2012-02-23T18:46:51Z</cp:lastPrinted>
  <dcterms:created xsi:type="dcterms:W3CDTF">2012-02-23T14:48:41Z</dcterms:created>
  <dcterms:modified xsi:type="dcterms:W3CDTF">2013-12-06T15:48:51Z</dcterms:modified>
</cp:coreProperties>
</file>